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4/10/2017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09799" y="4448400"/>
            <a:ext cx="9144000" cy="1641490"/>
          </a:xfrm>
        </p:spPr>
        <p:txBody>
          <a:bodyPr/>
          <a:lstStyle/>
          <a:p>
            <a:r>
              <a:rPr lang="fr-FR" dirty="0" smtClean="0"/>
              <a:t>LE PLANNING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Selon Marlène… et Didier!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073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L’Office de Tourisme du Grand Villeneuvois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2 Points Information Touristique</a:t>
            </a:r>
          </a:p>
          <a:p>
            <a:r>
              <a:rPr lang="fr-FR" dirty="0" smtClean="0"/>
              <a:t>37 000 visiteurs</a:t>
            </a:r>
          </a:p>
          <a:p>
            <a:r>
              <a:rPr lang="fr-FR" dirty="0" smtClean="0"/>
              <a:t>2 boutiques</a:t>
            </a:r>
          </a:p>
          <a:p>
            <a:r>
              <a:rPr lang="fr-FR" dirty="0" smtClean="0"/>
              <a:t>11 permanents dont 9 font de l’accueil (en plus des autres missions)</a:t>
            </a:r>
          </a:p>
          <a:p>
            <a:r>
              <a:rPr lang="fr-FR" dirty="0" smtClean="0"/>
              <a:t>3 saisonniers</a:t>
            </a:r>
          </a:p>
          <a:p>
            <a:r>
              <a:rPr lang="fr-FR" dirty="0" smtClean="0"/>
              <a:t>Ouverture 7j/7j en juillet et août</a:t>
            </a:r>
          </a:p>
          <a:p>
            <a:r>
              <a:rPr lang="fr-FR" dirty="0" smtClean="0"/>
              <a:t>Accueil fonctionne avec un système de « RENFORT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238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Pourquoi ce planning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A mon arrivée :</a:t>
            </a:r>
          </a:p>
          <a:p>
            <a:r>
              <a:rPr lang="fr-FR" dirty="0" smtClean="0"/>
              <a:t>Pas de véritable planning en place</a:t>
            </a:r>
          </a:p>
          <a:p>
            <a:r>
              <a:rPr lang="fr-FR" dirty="0" smtClean="0"/>
              <a:t>Des heures supplémentaires jusqu’à 150 heures par salarié!!</a:t>
            </a:r>
          </a:p>
          <a:p>
            <a:r>
              <a:rPr lang="fr-FR" dirty="0" smtClean="0"/>
              <a:t>Difficulté à respecter les deux jours consécutifs de repos hebdo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38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Besoins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Maîtriser le temps de travail des salariés à la demi-heure près</a:t>
            </a:r>
          </a:p>
          <a:p>
            <a:r>
              <a:rPr lang="fr-FR" dirty="0" smtClean="0"/>
              <a:t>Planifier les présences à l’accueil</a:t>
            </a:r>
          </a:p>
          <a:p>
            <a:r>
              <a:rPr lang="fr-FR" dirty="0" smtClean="0"/>
              <a:t>Eviter les heures supplémentaires</a:t>
            </a:r>
          </a:p>
          <a:p>
            <a:r>
              <a:rPr lang="fr-FR" dirty="0" smtClean="0"/>
              <a:t>Répartir équitablement le travail des samedis, des dimanches et des jours fériés</a:t>
            </a:r>
          </a:p>
          <a:p>
            <a:r>
              <a:rPr lang="fr-FR" dirty="0" smtClean="0"/>
              <a:t>Respecter la Convention Collective</a:t>
            </a:r>
          </a:p>
          <a:p>
            <a:r>
              <a:rPr lang="fr-FR" dirty="0" smtClean="0"/>
              <a:t>Le tout un mois à l’avance!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559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solution…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J’ai modifié l’horaire de travail collectif en instaurant un système de « cycles » </a:t>
            </a:r>
          </a:p>
          <a:p>
            <a:r>
              <a:rPr lang="fr-FR" dirty="0" smtClean="0"/>
              <a:t>J’ai fait appel à Didier, expert </a:t>
            </a:r>
            <a:r>
              <a:rPr lang="fr-FR" dirty="0" err="1" smtClean="0"/>
              <a:t>excel</a:t>
            </a:r>
            <a:r>
              <a:rPr lang="fr-FR" dirty="0" smtClean="0"/>
              <a:t>, qui a créé un outil répondant à tous les besoins :</a:t>
            </a:r>
          </a:p>
          <a:p>
            <a:pPr marL="0" indent="0">
              <a:buNone/>
            </a:pPr>
            <a:endParaRPr lang="fr-FR" dirty="0" smtClean="0"/>
          </a:p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Meilleure organisation de l’accueil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0 heures sup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Répartition équitable des dimanches et jours fériés</a:t>
            </a:r>
          </a:p>
          <a:p>
            <a:pPr marL="457200" lvl="1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374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?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J-40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Salariés communiquent besoins (mission, RV pros, formation) et souhaits ( CP, WK, </a:t>
            </a:r>
            <a:r>
              <a:rPr lang="fr-FR" dirty="0" err="1" smtClean="0"/>
              <a:t>etc</a:t>
            </a:r>
            <a:r>
              <a:rPr lang="fr-FR" dirty="0" smtClean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Ces éléments sont enregistrés sur le planning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Ensuite les présences à l’accueil sont enregistrées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Puis les semaines sont complétées pour chacun 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Bonus : intégration des heures effectuées en dehors des horaires standards également possible</a:t>
            </a:r>
          </a:p>
          <a:p>
            <a:r>
              <a:rPr lang="fr-FR" dirty="0" smtClean="0"/>
              <a:t>J-30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Le planning est enregistré sur le OneDrive de l’OT 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Je préviens les salariés par mail pour chaque modification</a:t>
            </a:r>
          </a:p>
        </p:txBody>
      </p:sp>
    </p:spTree>
    <p:extLst>
      <p:ext uri="{BB962C8B-B14F-4D97-AF65-F5344CB8AC3E}">
        <p14:creationId xmlns:p14="http://schemas.microsoft.com/office/powerpoint/2010/main" val="296151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PLANNING EST …………….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plan de travail détaillé qui informe à l’avance le personnel </a:t>
            </a:r>
            <a:r>
              <a:rPr lang="fr-FR" dirty="0" smtClean="0"/>
              <a:t>de l’emploi du temps </a:t>
            </a:r>
            <a:r>
              <a:rPr lang="fr-FR" dirty="0"/>
              <a:t>à assurer dans </a:t>
            </a:r>
            <a:r>
              <a:rPr lang="fr-FR" dirty="0" smtClean="0"/>
              <a:t>le </a:t>
            </a:r>
            <a:r>
              <a:rPr lang="fr-FR" dirty="0"/>
              <a:t>mois à </a:t>
            </a:r>
            <a:r>
              <a:rPr lang="fr-FR" dirty="0" smtClean="0"/>
              <a:t>venir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mtClean="0"/>
              <a:t>CE </a:t>
            </a:r>
            <a:r>
              <a:rPr lang="fr-FR" smtClean="0"/>
              <a:t> </a:t>
            </a:r>
            <a:r>
              <a:rPr lang="fr-FR" smtClean="0"/>
              <a:t>N’EST </a:t>
            </a:r>
            <a:r>
              <a:rPr lang="fr-FR" smtClean="0"/>
              <a:t>PAS…………</a:t>
            </a:r>
            <a:endParaRPr lang="fr-FR" dirty="0" smtClean="0"/>
          </a:p>
          <a:p>
            <a:r>
              <a:rPr lang="fr-FR" dirty="0"/>
              <a:t>Un outil de gestion des congés payés (gérés par la comptable et la direction)</a:t>
            </a:r>
          </a:p>
          <a:p>
            <a:r>
              <a:rPr lang="fr-FR" dirty="0"/>
              <a:t>Un outil de gestion des heures sup (il n’y en a plus!!)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4563553"/>
      </p:ext>
    </p:extLst>
  </p:cSld>
  <p:clrMapOvr>
    <a:masterClrMapping/>
  </p:clrMapOvr>
</p:sld>
</file>

<file path=ppt/theme/theme1.xml><?xml version="1.0" encoding="utf-8"?>
<a:theme xmlns:a="http://schemas.openxmlformats.org/drawingml/2006/main" name="Profondeur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TM04033923[[fn=Profondeur]]</Template>
  <TotalTime>48</TotalTime>
  <Words>282</Words>
  <Application>Microsoft Office PowerPoint</Application>
  <PresentationFormat>Grand écran</PresentationFormat>
  <Paragraphs>48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Corbel</vt:lpstr>
      <vt:lpstr>Profondeur</vt:lpstr>
      <vt:lpstr>LE PLANNING</vt:lpstr>
      <vt:lpstr>L’Office de Tourisme du Grand Villeneuvois</vt:lpstr>
      <vt:lpstr>Pourquoi ce planning ?</vt:lpstr>
      <vt:lpstr>Les Besoins </vt:lpstr>
      <vt:lpstr>La solution…</vt:lpstr>
      <vt:lpstr>Comment ? </vt:lpstr>
      <vt:lpstr>CE PLANNING EST …………….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PLANNING</dc:title>
  <dc:creator>Marlene</dc:creator>
  <cp:lastModifiedBy>Marlene</cp:lastModifiedBy>
  <cp:revision>7</cp:revision>
  <dcterms:created xsi:type="dcterms:W3CDTF">2017-04-07T14:45:26Z</dcterms:created>
  <dcterms:modified xsi:type="dcterms:W3CDTF">2017-04-10T09:07:47Z</dcterms:modified>
</cp:coreProperties>
</file>